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1" r:id="rId5"/>
    <p:sldId id="265" r:id="rId6"/>
    <p:sldId id="263" r:id="rId7"/>
    <p:sldId id="266" r:id="rId8"/>
    <p:sldId id="264" r:id="rId9"/>
    <p:sldId id="267" r:id="rId10"/>
    <p:sldId id="268" r:id="rId11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680"/>
  </p:normalViewPr>
  <p:slideViewPr>
    <p:cSldViewPr snapToGrid="0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F67E0C5-0378-45A7-8039-DA7AA7E426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D3004C-F08C-4E12-9816-8871B3CB26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C4ACD-7AEA-4E6D-9E7C-9D12419EEC1C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55B991-1CDD-4778-AEA9-26CF873257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E264E5-4F56-46B1-9ECA-87FEFA485C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C0DF5-65B3-47D0-BB51-3F7079B39C98}" type="slidenum">
              <a:rPr lang="en-GB" noProof="1" smtClean="0"/>
              <a:t>‹#›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31602900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5C36BA7-FD43-42C6-8328-B946F61C7570}" type="datetime1">
              <a:rPr lang="en-GB" noProof="1" dirty="0" smtClean="0"/>
              <a:t>29/11/2022</a:t>
            </a:fld>
            <a:endParaRPr lang="en-GB" noProof="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Quarter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n-GB" noProof="1" dirty="0" smtClean="0"/>
              <a:t>‹#›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n-GB" noProof="1" dirty="0" smtClean="0"/>
              <a:t>1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2305894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1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09B7A2B-7D59-4227-A8F5-61532A05BE9A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164A20-2755-45ED-B15A-229608E5678D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5FC4DC-79FB-482D-8D47-831C1D8DA76F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C1ADB7-B66E-431D-9783-0DEAADAEDB52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1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1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F7294F-45F1-4330-84F0-9559B144D528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0B3E77-BAF4-460E-9525-CAA83D9A0E75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42751E-B748-479F-AEA9-0E4BC358A9E3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0A95CE-EE3D-40B8-9A85-835D4BAF4FC6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3E8266-9806-4AAB-84D1-BDB015ADD22A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0FEBA-944E-41FC-93F0-F164679546A5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3C429D-4E49-4A6C-A2BF-AE0629ADE681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E579D3-E9A5-4FBF-B51E-C91AC2D12848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58CCA3-1CFF-412C-B594-3E27A94DDBFD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93D67-2B37-4775-A854-85A4A594692A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F58C8D-715B-4B0E-9935-C20D55E613B5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286EA1-06B3-43E7-B499-96FBE5E57E33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1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F90793-A687-4B83-A1CC-F965A66EFFDF}" type="datetime1">
              <a:rPr lang="en-GB" noProof="1" smtClean="0"/>
              <a:t>29/11/2022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n-GB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Quarter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612F9EA-D520-42E0-83A0-DB8DDAEEA708}" type="datetime1">
              <a:rPr lang="en-GB" noProof="1" dirty="0" smtClean="0"/>
              <a:t>29/11/2022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n-GB" noProof="1" dirty="0" smtClean="0"/>
              <a:pPr/>
              <a:t>‹#›</a:t>
            </a:fld>
            <a:endParaRPr lang="en-GB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1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31489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1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n-GB" noProof="1"/>
              <a:t>Danish GramMa Assistant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n-GB" noProof="1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4E039-C5D8-8C86-55DE-EA9A252B3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Current developments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B5959-EAD9-4FD7-EEF6-210885F7F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2823" y="2097088"/>
            <a:ext cx="4954588" cy="3541714"/>
          </a:xfrm>
        </p:spPr>
        <p:txBody>
          <a:bodyPr/>
          <a:lstStyle/>
          <a:p>
            <a:pPr marL="0" indent="0">
              <a:buNone/>
            </a:pPr>
            <a:r>
              <a:rPr lang="en-DK" dirty="0"/>
              <a:t>Current features:</a:t>
            </a:r>
          </a:p>
          <a:p>
            <a:r>
              <a:rPr lang="en-DK" dirty="0"/>
              <a:t>Spellchecker able to correct about 50% of mistakes</a:t>
            </a:r>
          </a:p>
          <a:p>
            <a:r>
              <a:rPr lang="en-DK" dirty="0"/>
              <a:t>85% correction on “,”</a:t>
            </a:r>
          </a:p>
          <a:p>
            <a:r>
              <a:rPr lang="en-DK" dirty="0"/>
              <a:t>Able to correct simple verb mistakes (spise/spiser) – ing-format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E8EF3F0-9737-A871-6F83-55A6A0CE17B9}"/>
              </a:ext>
            </a:extLst>
          </p:cNvPr>
          <p:cNvSpPr txBox="1">
            <a:spLocks/>
          </p:cNvSpPr>
          <p:nvPr/>
        </p:nvSpPr>
        <p:spPr>
          <a:xfrm>
            <a:off x="1292224" y="2097088"/>
            <a:ext cx="4419807" cy="354171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DK" dirty="0"/>
              <a:t>Goals:</a:t>
            </a:r>
          </a:p>
          <a:p>
            <a:r>
              <a:rPr lang="en-DK" dirty="0"/>
              <a:t>Spellchecker (able to correct 60% of all mistakes)</a:t>
            </a:r>
          </a:p>
          <a:p>
            <a:r>
              <a:rPr lang="en-DK" dirty="0"/>
              <a:t>Punctuation checker (able to correct “,” and “.”)</a:t>
            </a:r>
          </a:p>
          <a:p>
            <a:r>
              <a:rPr lang="en-DK" dirty="0"/>
              <a:t>Tense checker (able to change verbs)</a:t>
            </a:r>
          </a:p>
          <a:p>
            <a:pPr marL="0" indent="0">
              <a:buNone/>
            </a:pP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4157815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4899D-6EB8-D3FA-AC18-372A34DEC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Customers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741F6-5879-422E-1BC4-DD8598DFA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K" dirty="0"/>
              <a:t>Phonetic and dysgraphic dyslexic people</a:t>
            </a:r>
          </a:p>
          <a:p>
            <a:r>
              <a:rPr lang="en-DK" dirty="0"/>
              <a:t>Having problems with words that sound and seem alike</a:t>
            </a:r>
          </a:p>
          <a:p>
            <a:r>
              <a:rPr lang="en-DK" dirty="0"/>
              <a:t>Having problems with tense and/or punctuation</a:t>
            </a:r>
          </a:p>
          <a:p>
            <a:r>
              <a:rPr lang="en-DK" dirty="0"/>
              <a:t>Having problems spelling the right words</a:t>
            </a:r>
          </a:p>
        </p:txBody>
      </p:sp>
    </p:spTree>
    <p:extLst>
      <p:ext uri="{BB962C8B-B14F-4D97-AF65-F5344CB8AC3E}">
        <p14:creationId xmlns:p14="http://schemas.microsoft.com/office/powerpoint/2010/main" val="2502552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D82C6-AD06-812A-99DE-E04592DD5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Important, non-developed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41CAF-343A-A706-1B25-D057102A2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K" dirty="0"/>
              <a:t>Punctuation checker for “.”</a:t>
            </a:r>
          </a:p>
          <a:p>
            <a:r>
              <a:rPr lang="en-DK" dirty="0"/>
              <a:t>Phonetic spellchecking</a:t>
            </a:r>
          </a:p>
          <a:p>
            <a:r>
              <a:rPr lang="en-DK" dirty="0"/>
              <a:t>Phonetic word prediction</a:t>
            </a:r>
          </a:p>
          <a:p>
            <a:r>
              <a:rPr lang="en-DK" dirty="0"/>
              <a:t>Suggestion better words in sentence</a:t>
            </a:r>
          </a:p>
        </p:txBody>
      </p:sp>
    </p:spTree>
    <p:extLst>
      <p:ext uri="{BB962C8B-B14F-4D97-AF65-F5344CB8AC3E}">
        <p14:creationId xmlns:p14="http://schemas.microsoft.com/office/powerpoint/2010/main" val="3418029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09241-8D08-E242-4BE4-C1204FA1C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Plan for ahead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73BE0-8A81-D891-DAF8-81898158A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DK" dirty="0"/>
              <a:t>Develop simple website with current, features. Free for everyone to use</a:t>
            </a:r>
            <a:br>
              <a:rPr lang="en-DK" dirty="0"/>
            </a:br>
            <a:r>
              <a:rPr lang="en-DK" dirty="0"/>
              <a:t>Main objective is to make the basic features as good as possible to get a comfortable user-base. Target: People in high-school.</a:t>
            </a:r>
          </a:p>
          <a:p>
            <a:pPr marL="457200" indent="-457200">
              <a:buFont typeface="+mj-lt"/>
              <a:buAutoNum type="arabicPeriod"/>
            </a:pPr>
            <a:r>
              <a:rPr lang="en-DK" dirty="0"/>
              <a:t>Develop phonetic features. </a:t>
            </a:r>
            <a:r>
              <a:rPr lang="en-GB" dirty="0"/>
              <a:t>Collaborate with Danish dyslexia communities to develop a well-rounded solution.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Make a premium version for people with dyslexia.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Begin to get revenue and push with Danish dyslexia communities.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443832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622AB-E1D2-FD3C-A2FB-9EC7D1C97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954587" cy="1478570"/>
          </a:xfrm>
        </p:spPr>
        <p:txBody>
          <a:bodyPr/>
          <a:lstStyle/>
          <a:p>
            <a:r>
              <a:rPr lang="en-DK" dirty="0"/>
              <a:t>Current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59982-1C0D-4145-E0AD-FBBAE8B7C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954588" cy="3541714"/>
          </a:xfrm>
        </p:spPr>
        <p:txBody>
          <a:bodyPr/>
          <a:lstStyle/>
          <a:p>
            <a:r>
              <a:rPr lang="en-DK" dirty="0"/>
              <a:t>Freemium model</a:t>
            </a:r>
          </a:p>
          <a:p>
            <a:r>
              <a:rPr lang="en-DK" dirty="0"/>
              <a:t>Free for the majority of people:</a:t>
            </a:r>
          </a:p>
          <a:p>
            <a:r>
              <a:rPr lang="en-DK" dirty="0"/>
              <a:t>Around 80 dkk per month for the premium (dyslixia) package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68E5A23-FCF1-EDEA-DCA1-449312BAC5BD}"/>
              </a:ext>
            </a:extLst>
          </p:cNvPr>
          <p:cNvSpPr txBox="1">
            <a:spLocks/>
          </p:cNvSpPr>
          <p:nvPr/>
        </p:nvSpPr>
        <p:spPr>
          <a:xfrm>
            <a:off x="6096000" y="618518"/>
            <a:ext cx="4954587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K" dirty="0"/>
              <a:t>Alternative plan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9E9458C-335B-4062-6D2E-4A31EE5F91AD}"/>
              </a:ext>
            </a:extLst>
          </p:cNvPr>
          <p:cNvSpPr txBox="1">
            <a:spLocks/>
          </p:cNvSpPr>
          <p:nvPr/>
        </p:nvSpPr>
        <p:spPr>
          <a:xfrm>
            <a:off x="6095999" y="2249487"/>
            <a:ext cx="49545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K" dirty="0"/>
              <a:t>Paid plan</a:t>
            </a:r>
          </a:p>
          <a:p>
            <a:r>
              <a:rPr lang="en-DK"/>
              <a:t>20-50 </a:t>
            </a:r>
            <a:r>
              <a:rPr lang="en-DK" dirty="0"/>
              <a:t>dkk for everyone:</a:t>
            </a:r>
          </a:p>
          <a:p>
            <a:r>
              <a:rPr lang="en-DK" dirty="0"/>
              <a:t>Focus would be on making the basic features as good as possible before developing phonetic solutions</a:t>
            </a:r>
          </a:p>
          <a:p>
            <a:r>
              <a:rPr lang="en-DK" dirty="0"/>
              <a:t>Free in beta-version (for some months) and then introduce payment.</a:t>
            </a:r>
          </a:p>
        </p:txBody>
      </p:sp>
    </p:spTree>
    <p:extLst>
      <p:ext uri="{BB962C8B-B14F-4D97-AF65-F5344CB8AC3E}">
        <p14:creationId xmlns:p14="http://schemas.microsoft.com/office/powerpoint/2010/main" val="1932113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FC195-7317-A22C-D21D-0FA8470DC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A1CAB-FB42-7D97-22AE-C1B73E683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733089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63_TF45165253" id="{C7960698-B054-4C3A-BEAB-CD8A7A472396}" vid="{1051D3E8-132F-4474-8591-727ED0BC39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235</TotalTime>
  <Words>251</Words>
  <Application>Microsoft Macintosh PowerPoint</Application>
  <PresentationFormat>Widescreen</PresentationFormat>
  <Paragraphs>36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Circuit</vt:lpstr>
      <vt:lpstr>Danish GramMa Assistant</vt:lpstr>
      <vt:lpstr>Current developments</vt:lpstr>
      <vt:lpstr>Customers</vt:lpstr>
      <vt:lpstr>Important, non-developed features</vt:lpstr>
      <vt:lpstr>Plan for ahead</vt:lpstr>
      <vt:lpstr>Current plan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Danish GramMa Assistant</dc:title>
  <dc:creator>Lucas Dalsgaard Vilsen</dc:creator>
  <cp:lastModifiedBy>Lucas Dalsgaard Vilsen</cp:lastModifiedBy>
  <cp:revision>6</cp:revision>
  <dcterms:created xsi:type="dcterms:W3CDTF">2022-11-21T18:54:54Z</dcterms:created>
  <dcterms:modified xsi:type="dcterms:W3CDTF">2022-11-29T19:57:09Z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